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7fae9b24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7fae9b24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7fae9b24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7fae9b24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7fae9b24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7fae9b24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7fae9b24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7fae9b24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7fae9b24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7fae9b24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7fae9b24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7fae9b24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7fae9b24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7fae9b24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7fae9b24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7fae9b24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7fae9b24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7fae9b24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7fae9b24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7fae9b24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7fae9b24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7fae9b24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7fae9b24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b7fae9b24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7fae9b24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7fae9b24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b7fae9b24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b7fae9b24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7fae9b2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7fae9b2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7fae9b2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7fae9b2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7fae9b24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7fae9b24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58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49.png"/><Relationship Id="rId7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Relationship Id="rId7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lantuml.com/" TargetMode="External"/><Relationship Id="rId4" Type="http://schemas.openxmlformats.org/officeDocument/2006/relationships/hyperlink" Target="https://github.com/plantuml/plantuml" TargetMode="External"/><Relationship Id="rId5" Type="http://schemas.openxmlformats.org/officeDocument/2006/relationships/hyperlink" Target="http://plantuml.com/guid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59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3.png"/><Relationship Id="rId13" Type="http://schemas.openxmlformats.org/officeDocument/2006/relationships/image" Target="../media/image30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1462450" y="86550"/>
            <a:ext cx="57813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Desarrollo de Software Basado en Modelos 2021</a:t>
            </a:r>
            <a:endParaRPr sz="1600"/>
          </a:p>
        </p:txBody>
      </p:sp>
      <p:sp>
        <p:nvSpPr>
          <p:cNvPr id="229" name="Google Shape;229;p17"/>
          <p:cNvSpPr txBox="1"/>
          <p:nvPr/>
        </p:nvSpPr>
        <p:spPr>
          <a:xfrm>
            <a:off x="4018150" y="1580850"/>
            <a:ext cx="3225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PlantUML</a:t>
            </a:r>
            <a:endParaRPr sz="4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Contextualizar parte de los diagramas</a:t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31" name="Google Shape;3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5" y="1461900"/>
            <a:ext cx="3881125" cy="12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125" y="1135350"/>
            <a:ext cx="4094782" cy="276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400" y="2885911"/>
            <a:ext cx="1421299" cy="206196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/>
          <p:nvPr/>
        </p:nvSpPr>
        <p:spPr>
          <a:xfrm>
            <a:off x="466300" y="1771375"/>
            <a:ext cx="3764400" cy="6426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7062725" y="1143000"/>
            <a:ext cx="2106300" cy="1870800"/>
          </a:xfrm>
          <a:prstGeom prst="ellipse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087800" y="3161725"/>
            <a:ext cx="835800" cy="10491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 txBox="1"/>
          <p:nvPr/>
        </p:nvSpPr>
        <p:spPr>
          <a:xfrm>
            <a:off x="838775" y="3170250"/>
            <a:ext cx="163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Qué parte está modelada en donde?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>
            <p:ph type="title"/>
          </p:nvPr>
        </p:nvSpPr>
        <p:spPr>
          <a:xfrm>
            <a:off x="1302225" y="270300"/>
            <a:ext cx="7270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Anotaciones Generales</a:t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44" name="Google Shape;3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25" y="948650"/>
            <a:ext cx="6735800" cy="32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7"/>
          <p:cNvSpPr/>
          <p:nvPr/>
        </p:nvSpPr>
        <p:spPr>
          <a:xfrm>
            <a:off x="5587475" y="3136175"/>
            <a:ext cx="2130000" cy="93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7"/>
          <p:cNvSpPr txBox="1"/>
          <p:nvPr/>
        </p:nvSpPr>
        <p:spPr>
          <a:xfrm>
            <a:off x="5495400" y="3262925"/>
            <a:ext cx="210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Falta modelar el Empleado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 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Modelar login con credenciales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Analizar si es posible modificar el layout entre Persona y Cliente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/>
          <p:nvPr>
            <p:ph type="title"/>
          </p:nvPr>
        </p:nvSpPr>
        <p:spPr>
          <a:xfrm>
            <a:off x="1302225" y="270300"/>
            <a:ext cx="7270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Modificación de layout ante cambios mínimos</a:t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53" name="Google Shape;3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300" y="798975"/>
            <a:ext cx="4440924" cy="21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2971302"/>
            <a:ext cx="5505150" cy="207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28"/>
          <p:cNvCxnSpPr/>
          <p:nvPr/>
        </p:nvCxnSpPr>
        <p:spPr>
          <a:xfrm flipH="1">
            <a:off x="1518475" y="2069900"/>
            <a:ext cx="4950000" cy="177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6" name="Google Shape;3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481888"/>
            <a:ext cx="4259651" cy="1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950" y="2160900"/>
            <a:ext cx="3793530" cy="18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28"/>
          <p:cNvCxnSpPr/>
          <p:nvPr/>
        </p:nvCxnSpPr>
        <p:spPr>
          <a:xfrm>
            <a:off x="1294150" y="1681450"/>
            <a:ext cx="9636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8"/>
          <p:cNvCxnSpPr/>
          <p:nvPr/>
        </p:nvCxnSpPr>
        <p:spPr>
          <a:xfrm flipH="1">
            <a:off x="1110100" y="1723950"/>
            <a:ext cx="1482900" cy="3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28"/>
          <p:cNvCxnSpPr/>
          <p:nvPr/>
        </p:nvCxnSpPr>
        <p:spPr>
          <a:xfrm flipH="1">
            <a:off x="1686250" y="1577525"/>
            <a:ext cx="4529400" cy="146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25" y="735988"/>
            <a:ext cx="6796301" cy="32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9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Identificación de asociaciones</a:t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68" name="Google Shape;3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125" y="736000"/>
            <a:ext cx="6809753" cy="32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800" y="1611275"/>
            <a:ext cx="2178300" cy="1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7350" y="1417200"/>
            <a:ext cx="3942074" cy="9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625" y="4150453"/>
            <a:ext cx="456247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Agrupar elementos del diagrama</a:t>
            </a:r>
            <a:endParaRPr/>
          </a:p>
        </p:txBody>
      </p:sp>
      <p:sp>
        <p:nvSpPr>
          <p:cNvPr id="377" name="Google Shape;377;p3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78" name="Google Shape;3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20" y="1615300"/>
            <a:ext cx="858650" cy="280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849" y="1431100"/>
            <a:ext cx="3219824" cy="304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350" y="3891875"/>
            <a:ext cx="991250" cy="10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875" y="876250"/>
            <a:ext cx="1910925" cy="62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30"/>
          <p:cNvCxnSpPr/>
          <p:nvPr/>
        </p:nvCxnSpPr>
        <p:spPr>
          <a:xfrm>
            <a:off x="2035675" y="2271825"/>
            <a:ext cx="6064500" cy="906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0"/>
          <p:cNvCxnSpPr/>
          <p:nvPr/>
        </p:nvCxnSpPr>
        <p:spPr>
          <a:xfrm>
            <a:off x="3669875" y="1095775"/>
            <a:ext cx="1879800" cy="3825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0"/>
          <p:cNvCxnSpPr/>
          <p:nvPr/>
        </p:nvCxnSpPr>
        <p:spPr>
          <a:xfrm flipH="1" rot="10800000">
            <a:off x="4657025" y="4231925"/>
            <a:ext cx="3273000" cy="203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/>
          <p:nvPr>
            <p:ph type="title"/>
          </p:nvPr>
        </p:nvSpPr>
        <p:spPr>
          <a:xfrm>
            <a:off x="1297500" y="351225"/>
            <a:ext cx="63162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Ventajas</a:t>
            </a:r>
            <a:endParaRPr/>
          </a:p>
        </p:txBody>
      </p:sp>
      <p:sp>
        <p:nvSpPr>
          <p:cNvPr id="390" name="Google Shape;390;p31"/>
          <p:cNvSpPr txBox="1"/>
          <p:nvPr>
            <p:ph idx="1" type="body"/>
          </p:nvPr>
        </p:nvSpPr>
        <p:spPr>
          <a:xfrm>
            <a:off x="1297500" y="1972550"/>
            <a:ext cx="4701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Múltiples alternativas de un diseño sin mucho esfuerzo.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Flexibilidad de la definición de diagramas en archivos.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Versionado de archivos de texto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Anotaciones cortas muy útil en algunos diagramas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Inclusión de diagramas mediante directivas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Posibilidad de extensión y desarrollo activo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1" name="Google Shape;391;p3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Múltiples alternativas de diseño sin esfuerzo</a:t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98" name="Google Shape;3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000" y="969575"/>
            <a:ext cx="5296635" cy="289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150" y="939900"/>
            <a:ext cx="1321825" cy="18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475" y="3111100"/>
            <a:ext cx="1411175" cy="17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0625" y="3329825"/>
            <a:ext cx="1432675" cy="17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2375" y="2097441"/>
            <a:ext cx="1459675" cy="160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450" y="1396175"/>
            <a:ext cx="24955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3"/>
          <p:cNvSpPr txBox="1"/>
          <p:nvPr>
            <p:ph type="title"/>
          </p:nvPr>
        </p:nvSpPr>
        <p:spPr>
          <a:xfrm>
            <a:off x="1297500" y="351225"/>
            <a:ext cx="73743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Flexibilidad en la definición diagramas en archivos</a:t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10" name="Google Shape;4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5" y="1536200"/>
            <a:ext cx="3810325" cy="14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175" y="3359000"/>
            <a:ext cx="4589625" cy="10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300" y="1536200"/>
            <a:ext cx="2291558" cy="230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33"/>
          <p:cNvCxnSpPr>
            <a:stCxn id="410" idx="3"/>
          </p:cNvCxnSpPr>
          <p:nvPr/>
        </p:nvCxnSpPr>
        <p:spPr>
          <a:xfrm>
            <a:off x="4222500" y="2258563"/>
            <a:ext cx="1903500" cy="5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33"/>
          <p:cNvCxnSpPr>
            <a:stCxn id="411" idx="3"/>
          </p:cNvCxnSpPr>
          <p:nvPr/>
        </p:nvCxnSpPr>
        <p:spPr>
          <a:xfrm flipH="1" rot="10800000">
            <a:off x="5001800" y="2824313"/>
            <a:ext cx="1091100" cy="10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33"/>
          <p:cNvSpPr/>
          <p:nvPr/>
        </p:nvSpPr>
        <p:spPr>
          <a:xfrm>
            <a:off x="566775" y="1719225"/>
            <a:ext cx="3197700" cy="2691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3"/>
          <p:cNvSpPr/>
          <p:nvPr/>
        </p:nvSpPr>
        <p:spPr>
          <a:xfrm>
            <a:off x="524275" y="3400650"/>
            <a:ext cx="3906000" cy="2880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Versionado de archivos de texto</a:t>
            </a:r>
            <a:endParaRPr/>
          </a:p>
        </p:txBody>
      </p:sp>
      <p:sp>
        <p:nvSpPr>
          <p:cNvPr id="422" name="Google Shape;422;p3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23" name="Google Shape;4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688" y="922375"/>
            <a:ext cx="6336625" cy="36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Anotaciones cortas útiles</a:t>
            </a:r>
            <a:endParaRPr/>
          </a:p>
        </p:txBody>
      </p:sp>
      <p:sp>
        <p:nvSpPr>
          <p:cNvPr id="429" name="Google Shape;429;p3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0" name="Google Shape;4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525" y="993200"/>
            <a:ext cx="5848574" cy="30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142" y="351225"/>
            <a:ext cx="3490375" cy="11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5"/>
          <p:cNvSpPr/>
          <p:nvPr/>
        </p:nvSpPr>
        <p:spPr>
          <a:xfrm>
            <a:off x="5672500" y="614000"/>
            <a:ext cx="3240000" cy="1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5706825" y="1040325"/>
            <a:ext cx="3240000" cy="1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35"/>
          <p:cNvCxnSpPr>
            <a:stCxn id="432" idx="1"/>
          </p:cNvCxnSpPr>
          <p:nvPr/>
        </p:nvCxnSpPr>
        <p:spPr>
          <a:xfrm flipH="1">
            <a:off x="4680700" y="701450"/>
            <a:ext cx="991800" cy="107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5"/>
          <p:cNvCxnSpPr/>
          <p:nvPr/>
        </p:nvCxnSpPr>
        <p:spPr>
          <a:xfrm flipH="1">
            <a:off x="6777800" y="1215225"/>
            <a:ext cx="1424100" cy="99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Motivaciones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Dificultades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3074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Ventajas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4090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Que es?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Inclusión de diagramas mediantes directivas</a:t>
            </a:r>
            <a:endParaRPr/>
          </a:p>
        </p:txBody>
      </p:sp>
      <p:sp>
        <p:nvSpPr>
          <p:cNvPr id="441" name="Google Shape;441;p3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42" name="Google Shape;4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725" y="1109950"/>
            <a:ext cx="1195725" cy="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00" y="1109950"/>
            <a:ext cx="797975" cy="5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1850" y="2529257"/>
            <a:ext cx="2106350" cy="124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700" y="2529250"/>
            <a:ext cx="829947" cy="15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900" y="1889250"/>
            <a:ext cx="2440575" cy="84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36"/>
          <p:cNvCxnSpPr>
            <a:stCxn id="446" idx="3"/>
          </p:cNvCxnSpPr>
          <p:nvPr/>
        </p:nvCxnSpPr>
        <p:spPr>
          <a:xfrm>
            <a:off x="2635475" y="2310800"/>
            <a:ext cx="184200" cy="7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36"/>
          <p:cNvCxnSpPr/>
          <p:nvPr/>
        </p:nvCxnSpPr>
        <p:spPr>
          <a:xfrm flipH="1" rot="10800000">
            <a:off x="2257650" y="1450025"/>
            <a:ext cx="977700" cy="10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36"/>
          <p:cNvSpPr/>
          <p:nvPr/>
        </p:nvSpPr>
        <p:spPr>
          <a:xfrm>
            <a:off x="3065325" y="2692200"/>
            <a:ext cx="1833600" cy="2268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Posibilidad de extensión y desarrollo activo</a:t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56" name="Google Shape;4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325" y="1224625"/>
            <a:ext cx="4274731" cy="28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>
            <p:ph type="title"/>
          </p:nvPr>
        </p:nvSpPr>
        <p:spPr>
          <a:xfrm>
            <a:off x="1297500" y="351225"/>
            <a:ext cx="4743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Conclusiones</a:t>
            </a:r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63" name="Google Shape;463;p38"/>
          <p:cNvSpPr txBox="1"/>
          <p:nvPr>
            <p:ph idx="1" type="body"/>
          </p:nvPr>
        </p:nvSpPr>
        <p:spPr>
          <a:xfrm>
            <a:off x="1458100" y="1363250"/>
            <a:ext cx="4701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Hoy no la recomiendo para el modelado de grandes sistemas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Hace falta compilar y documentar patrones de diseño de la sintaxis para solucionar problemas comunes del layout automático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Falta documentación del código para integrar a otras herramientas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No es una herramienta de modelado completa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64" name="Google Shape;464;p38"/>
          <p:cNvSpPr txBox="1"/>
          <p:nvPr>
            <p:ph idx="1" type="body"/>
          </p:nvPr>
        </p:nvSpPr>
        <p:spPr>
          <a:xfrm>
            <a:off x="1458100" y="3201825"/>
            <a:ext cx="470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Prototipado rápido de modelos y alternativas a ciertos diseños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Estructura cliente/servidor para poder integrar a otras herramientas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Múltiples formatos de exportación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Plugins de generación de código a partir de los archivos de texto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65" name="Google Shape;465;p38"/>
          <p:cNvSpPr txBox="1"/>
          <p:nvPr>
            <p:ph type="title"/>
          </p:nvPr>
        </p:nvSpPr>
        <p:spPr>
          <a:xfrm>
            <a:off x="1297500" y="1065675"/>
            <a:ext cx="47010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Por que no usarla:</a:t>
            </a:r>
            <a:endParaRPr sz="1300"/>
          </a:p>
        </p:txBody>
      </p:sp>
      <p:sp>
        <p:nvSpPr>
          <p:cNvPr id="466" name="Google Shape;466;p38"/>
          <p:cNvSpPr txBox="1"/>
          <p:nvPr>
            <p:ph type="title"/>
          </p:nvPr>
        </p:nvSpPr>
        <p:spPr>
          <a:xfrm>
            <a:off x="1318650" y="2845725"/>
            <a:ext cx="47010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Por que si usarla: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 txBox="1"/>
          <p:nvPr>
            <p:ph type="title"/>
          </p:nvPr>
        </p:nvSpPr>
        <p:spPr>
          <a:xfrm>
            <a:off x="2893950" y="2182950"/>
            <a:ext cx="4743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Muchas Gracias</a:t>
            </a:r>
            <a:endParaRPr/>
          </a:p>
        </p:txBody>
      </p:sp>
      <p:sp>
        <p:nvSpPr>
          <p:cNvPr id="472" name="Google Shape;472;p3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3" name="Google Shape;473;p39"/>
          <p:cNvSpPr txBox="1"/>
          <p:nvPr>
            <p:ph type="title"/>
          </p:nvPr>
        </p:nvSpPr>
        <p:spPr>
          <a:xfrm>
            <a:off x="4198750" y="4258525"/>
            <a:ext cx="4743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Pablo Daniel Rey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2806/4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Desarrollo de Software Basado en Modelos 2021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Principales Motivaciones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49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Conocimiento previo de la herramienta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Análisis de la herramienta en otro contexto del que estoy acostumbrado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Prototipado rápido de diagramas usados para modelar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Manejo automático del layout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Herramienta Open Source con desarrollo activo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 es?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4018025" y="1567550"/>
            <a:ext cx="4318500" cy="182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PlantUML</a:t>
            </a:r>
            <a:endParaRPr u="sng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3"/>
              </a:rPr>
              <a:t>https://plantuml.com/</a:t>
            </a:r>
            <a:r>
              <a:rPr lang="en-GB" sz="900"/>
              <a:t> - home page</a:t>
            </a:r>
            <a:endParaRPr sz="9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https://github.com/plantuml/plantuml</a:t>
            </a:r>
            <a:r>
              <a:rPr lang="en-GB" sz="900"/>
              <a:t> - versionado</a:t>
            </a:r>
            <a:endParaRPr sz="9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5"/>
              </a:rPr>
              <a:t>http://plantuml.com/guide</a:t>
            </a:r>
            <a:r>
              <a:rPr lang="en-GB" sz="900"/>
              <a:t> - referencia del lenguaje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/>
              <a:t>Herramienta que ayuda al proceso de modelado. Interpreta un modelo definido mediante una sintaxis propia y genera gráficos visuales del mismo, manejando automáticamente el layout.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950" y="2876763"/>
            <a:ext cx="1521531" cy="16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303" y="2956725"/>
            <a:ext cx="1780450" cy="1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000" y="796675"/>
            <a:ext cx="1713050" cy="18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947" y="796675"/>
            <a:ext cx="1628731" cy="182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1"/>
          <p:cNvCxnSpPr>
            <a:stCxn id="258" idx="3"/>
            <a:endCxn id="259" idx="1"/>
          </p:cNvCxnSpPr>
          <p:nvPr/>
        </p:nvCxnSpPr>
        <p:spPr>
          <a:xfrm>
            <a:off x="3178050" y="1710413"/>
            <a:ext cx="19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1"/>
          <p:cNvCxnSpPr>
            <a:stCxn id="257" idx="3"/>
            <a:endCxn id="256" idx="1"/>
          </p:cNvCxnSpPr>
          <p:nvPr/>
        </p:nvCxnSpPr>
        <p:spPr>
          <a:xfrm flipH="1" rot="10800000">
            <a:off x="3211753" y="3709337"/>
            <a:ext cx="19362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21"/>
          <p:cNvSpPr txBox="1"/>
          <p:nvPr/>
        </p:nvSpPr>
        <p:spPr>
          <a:xfrm>
            <a:off x="6870625" y="2189750"/>
            <a:ext cx="196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controla si el diseño está bien formado!!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1465000" y="215575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Como funciona?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4550" y="3149687"/>
            <a:ext cx="2311298" cy="29693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/>
        </p:nvSpPr>
        <p:spPr>
          <a:xfrm>
            <a:off x="7401175" y="4080775"/>
            <a:ext cx="27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6" name="Google Shape;266;p21"/>
          <p:cNvCxnSpPr/>
          <p:nvPr/>
        </p:nvCxnSpPr>
        <p:spPr>
          <a:xfrm rot="10800000">
            <a:off x="7164875" y="3499725"/>
            <a:ext cx="340200" cy="6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1"/>
          <p:cNvCxnSpPr/>
          <p:nvPr/>
        </p:nvCxnSpPr>
        <p:spPr>
          <a:xfrm flipH="1" rot="10800000">
            <a:off x="7703450" y="3485650"/>
            <a:ext cx="859500" cy="6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/>
        </p:nvSpPr>
        <p:spPr>
          <a:xfrm>
            <a:off x="1417600" y="343450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Entorno de modelado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991" y="1158700"/>
            <a:ext cx="3189359" cy="150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2"/>
          <p:cNvCxnSpPr>
            <a:stCxn id="275" idx="0"/>
            <a:endCxn id="276" idx="2"/>
          </p:cNvCxnSpPr>
          <p:nvPr/>
        </p:nvCxnSpPr>
        <p:spPr>
          <a:xfrm flipH="1" rot="10800000">
            <a:off x="2813999" y="2599500"/>
            <a:ext cx="168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2"/>
          <p:cNvCxnSpPr>
            <a:stCxn id="273" idx="2"/>
            <a:endCxn id="278" idx="0"/>
          </p:cNvCxnSpPr>
          <p:nvPr/>
        </p:nvCxnSpPr>
        <p:spPr>
          <a:xfrm flipH="1">
            <a:off x="6375571" y="2665600"/>
            <a:ext cx="59100" cy="3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6" name="Google Shape;2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501" y="1092575"/>
            <a:ext cx="2676750" cy="15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9825" y="3041700"/>
            <a:ext cx="2588348" cy="1457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2"/>
          <p:cNvCxnSpPr>
            <a:stCxn id="276" idx="3"/>
            <a:endCxn id="273" idx="1"/>
          </p:cNvCxnSpPr>
          <p:nvPr/>
        </p:nvCxnSpPr>
        <p:spPr>
          <a:xfrm>
            <a:off x="4169251" y="1846025"/>
            <a:ext cx="670800" cy="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8" name="Google Shape;2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950" y="2967975"/>
            <a:ext cx="2719298" cy="1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600" y="723350"/>
            <a:ext cx="6962762" cy="391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1297500" y="351225"/>
            <a:ext cx="63162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Dificultades encontradas en el proceso de diseño</a:t>
            </a:r>
            <a:endParaRPr/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1297500" y="1972550"/>
            <a:ext cx="4701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Tracking de cambios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Visualización de diagramas en simultáneo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Contextualizar partes de los diagramas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Anotaciones generales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Identificación de asociaciones en diagramas de clases complejos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Modificación del layout ante mínimos cambios de modelo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Agrupar elementos del diagrama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>
            <a:off x="1297500" y="275025"/>
            <a:ext cx="6316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Tracking de Cambios</a:t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4" name="Google Shape;2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0" y="1310774"/>
            <a:ext cx="2341425" cy="4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050" y="3728150"/>
            <a:ext cx="1116176" cy="13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25" y="3258400"/>
            <a:ext cx="1225199" cy="161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2025" y="3213725"/>
            <a:ext cx="1491100" cy="15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8450" y="998747"/>
            <a:ext cx="1322182" cy="12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8150" y="688122"/>
            <a:ext cx="1993118" cy="11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1775" y="1372423"/>
            <a:ext cx="1225200" cy="121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8450" y="1487075"/>
            <a:ext cx="829300" cy="1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54975" y="2049134"/>
            <a:ext cx="1026250" cy="164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34274" y="2994725"/>
            <a:ext cx="1104100" cy="15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00725" y="3880250"/>
            <a:ext cx="1168099" cy="10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/>
          <p:nvPr/>
        </p:nvSpPr>
        <p:spPr>
          <a:xfrm>
            <a:off x="4492400" y="73925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Modelo de dominio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7376975" y="191340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Diagramas de secuencia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6042550" y="350280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Diagramas de Clases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2603200" y="266637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 de Casos de Uso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1172575" y="94795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de cambios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1685550" y="177332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Estructura sistema de archivos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-14700" y="2974175"/>
            <a:ext cx="178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Conversaciones de Casos de Uso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69866" y="3478550"/>
            <a:ext cx="1564461" cy="11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/>
          <p:nvPr/>
        </p:nvSpPr>
        <p:spPr>
          <a:xfrm>
            <a:off x="4209775" y="312647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de versiones GIT.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2810275" y="2187500"/>
            <a:ext cx="37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 me encontré en el desarrollo del TP.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Visualización de diagramas en simultáneo</a:t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21" name="Google Shape;3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50" y="1100328"/>
            <a:ext cx="3464549" cy="19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600" y="1100325"/>
            <a:ext cx="3211998" cy="18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588" y="3119401"/>
            <a:ext cx="3178272" cy="1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5"/>
          <p:cNvSpPr txBox="1"/>
          <p:nvPr/>
        </p:nvSpPr>
        <p:spPr>
          <a:xfrm>
            <a:off x="5094050" y="3296025"/>
            <a:ext cx="290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Múltiples instancias del editor 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múltiples pantallas necesarias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